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B11C2-DDC3-4964-899D-C90EBE5D2FAC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227E7-E178-4A7C-85BF-762D129E71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5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227E7-E178-4A7C-85BF-762D129E713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31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2.png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0.png"/><Relationship Id="rId7" Type="http://schemas.openxmlformats.org/officeDocument/2006/relationships/image" Target="../media/image5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0.png"/><Relationship Id="rId7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0.png"/><Relationship Id="rId7" Type="http://schemas.openxmlformats.org/officeDocument/2006/relationships/image" Target="../media/image6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0.png"/><Relationship Id="rId7" Type="http://schemas.openxmlformats.org/officeDocument/2006/relationships/image" Target="../media/image7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8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8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8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2.png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2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2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2.png"/><Relationship Id="rId7" Type="http://schemas.openxmlformats.org/officeDocument/2006/relationships/hyperlink" Target="https://github.com/apran42/JAVA_TeamProje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8.png"/><Relationship Id="rId10" Type="http://schemas.openxmlformats.org/officeDocument/2006/relationships/image" Target="../media/image129.png"/><Relationship Id="rId4" Type="http://schemas.openxmlformats.org/officeDocument/2006/relationships/image" Target="../media/image102.png"/><Relationship Id="rId9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30.pn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79431" y="3820050"/>
            <a:ext cx="7497391" cy="24684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57411" y="6249554"/>
            <a:ext cx="5880109" cy="1151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7015"/>
            <a:chOff x="7643809" y="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6896703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282403" cy="7425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993621" y="-841847"/>
            <a:ext cx="24272956" cy="14003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7015"/>
            <a:chOff x="7643809" y="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6896703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494010" y="-928186"/>
            <a:ext cx="29273735" cy="143490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7015"/>
            <a:chOff x="7643809" y="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6896703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512327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494010" y="-426269"/>
            <a:ext cx="29273735" cy="120849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6896703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819918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494010" y="-764279"/>
            <a:ext cx="29273735" cy="136933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6896703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819918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494010" y="-850780"/>
            <a:ext cx="29273735" cy="140394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6896703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819918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494010" y="-490049"/>
            <a:ext cx="29273735" cy="125964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3532594" cy="7425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0449" y="2916763"/>
            <a:ext cx="4683919" cy="14487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0449" y="5034487"/>
            <a:ext cx="4624062" cy="14487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69140" y="2222406"/>
            <a:ext cx="9365928" cy="7253117"/>
            <a:chOff x="8369140" y="2222406"/>
            <a:chExt cx="9365928" cy="7253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9140" y="2222406"/>
              <a:ext cx="9365928" cy="7253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0449" y="5274118"/>
            <a:ext cx="5016262" cy="10432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6" y="1887154"/>
            <a:ext cx="3532594" cy="7425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2016" y="3236374"/>
            <a:ext cx="4097862" cy="656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69140" y="2206445"/>
            <a:ext cx="9365928" cy="7269078"/>
            <a:chOff x="8369140" y="2206445"/>
            <a:chExt cx="9365928" cy="72690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9140" y="2206445"/>
              <a:ext cx="9365928" cy="726907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8544" y="7356381"/>
            <a:ext cx="4936728" cy="10904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2830" y="5266497"/>
            <a:ext cx="4954822" cy="35308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6" y="1887154"/>
            <a:ext cx="2282403" cy="7425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402" y="3228754"/>
            <a:ext cx="2082375" cy="1519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69140" y="2237924"/>
            <a:ext cx="9365928" cy="7237599"/>
            <a:chOff x="8369140" y="2237924"/>
            <a:chExt cx="9365928" cy="72375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9140" y="2237924"/>
              <a:ext cx="9365928" cy="7237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282403" cy="7425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1268" y="4403792"/>
            <a:ext cx="5519584" cy="2775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69140" y="2237924"/>
            <a:ext cx="9365928" cy="7237599"/>
            <a:chOff x="8369140" y="2237924"/>
            <a:chExt cx="9365928" cy="7237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140" y="2237924"/>
              <a:ext cx="9365928" cy="7237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5" y="2009879"/>
            <a:ext cx="1681360" cy="12587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14838" y="2073298"/>
            <a:ext cx="4487853" cy="6230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282403" cy="7425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973" y="4634211"/>
            <a:ext cx="5492289" cy="23879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69140" y="2237924"/>
            <a:ext cx="9365928" cy="7237599"/>
            <a:chOff x="8369140" y="2237924"/>
            <a:chExt cx="9365928" cy="72375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140" y="2237924"/>
              <a:ext cx="9365928" cy="7237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282403" cy="7425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5973" y="4459668"/>
            <a:ext cx="5367318" cy="19824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69140" y="3693786"/>
            <a:ext cx="9365928" cy="4325875"/>
            <a:chOff x="8369140" y="3693786"/>
            <a:chExt cx="9365928" cy="43258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9140" y="3693786"/>
              <a:ext cx="9365928" cy="4325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830" y="2909144"/>
            <a:ext cx="5727698" cy="23868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2830" y="5910754"/>
            <a:ext cx="5367318" cy="19824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48936" y="3679999"/>
            <a:ext cx="9406337" cy="2925717"/>
            <a:chOff x="8348936" y="3679999"/>
            <a:chExt cx="9406337" cy="29257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8936" y="3679999"/>
              <a:ext cx="9406337" cy="2925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830" y="2909144"/>
            <a:ext cx="6028251" cy="53188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66390" y="1450584"/>
            <a:ext cx="6171429" cy="3164498"/>
            <a:chOff x="9966390" y="1450584"/>
            <a:chExt cx="6171429" cy="31644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66390" y="1450584"/>
              <a:ext cx="6171429" cy="3164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66390" y="4778698"/>
            <a:ext cx="6171429" cy="5081800"/>
            <a:chOff x="9966390" y="4778698"/>
            <a:chExt cx="6171429" cy="50818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6390" y="4778698"/>
              <a:ext cx="6171429" cy="5081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830" y="2909144"/>
            <a:ext cx="5837918" cy="55215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996755"/>
            <a:ext cx="7762270" cy="3939062"/>
            <a:chOff x="9142857" y="996755"/>
            <a:chExt cx="7762270" cy="39390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996755"/>
              <a:ext cx="7762270" cy="39390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5212372"/>
            <a:ext cx="7762270" cy="4830391"/>
            <a:chOff x="9142857" y="5212372"/>
            <a:chExt cx="7762270" cy="48303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5212372"/>
              <a:ext cx="7762270" cy="4830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830" y="2909144"/>
            <a:ext cx="6129441" cy="4894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68470" y="3171458"/>
            <a:ext cx="9567269" cy="5533309"/>
            <a:chOff x="8268470" y="3171458"/>
            <a:chExt cx="9567269" cy="55333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8470" y="3171458"/>
              <a:ext cx="9567269" cy="5533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830" y="2909144"/>
            <a:ext cx="6129441" cy="5650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37627" y="890176"/>
            <a:ext cx="5358945" cy="3309568"/>
            <a:chOff x="10137627" y="890176"/>
            <a:chExt cx="5358945" cy="33095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7627" y="890176"/>
              <a:ext cx="5358945" cy="33095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4424" y="4461219"/>
            <a:ext cx="7385352" cy="5604883"/>
            <a:chOff x="9124424" y="4461219"/>
            <a:chExt cx="7385352" cy="56048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4424" y="4461219"/>
              <a:ext cx="7385352" cy="5604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830" y="2909144"/>
            <a:ext cx="5944603" cy="50976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49542" y="3638995"/>
            <a:ext cx="8405125" cy="2176571"/>
            <a:chOff x="8849542" y="3638995"/>
            <a:chExt cx="8405125" cy="2176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9542" y="3638995"/>
              <a:ext cx="8405125" cy="2176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75440" y="6147364"/>
            <a:ext cx="9353328" cy="2079612"/>
            <a:chOff x="8375440" y="6147364"/>
            <a:chExt cx="9353328" cy="207961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5440" y="6147364"/>
              <a:ext cx="9353328" cy="20796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830" y="2909144"/>
            <a:ext cx="6129441" cy="4894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66467" y="2206445"/>
            <a:ext cx="8971274" cy="6703010"/>
            <a:chOff x="8566467" y="2206445"/>
            <a:chExt cx="8971274" cy="6703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6467" y="2206445"/>
              <a:ext cx="8971274" cy="67030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512327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2830" y="2909144"/>
            <a:ext cx="5944603" cy="46921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45699" y="3619739"/>
            <a:ext cx="10012810" cy="3709629"/>
            <a:chOff x="8045699" y="3619739"/>
            <a:chExt cx="10012810" cy="37096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5699" y="3619739"/>
              <a:ext cx="10012810" cy="3709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3468665" cy="1249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3532594" cy="742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3999214"/>
            <a:ext cx="6171429" cy="2287286"/>
            <a:chOff x="6057143" y="3999214"/>
            <a:chExt cx="6171429" cy="2287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3999214"/>
              <a:ext cx="6171429" cy="2287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246" y="2849546"/>
            <a:ext cx="16763222" cy="6857143"/>
            <a:chOff x="761246" y="2849546"/>
            <a:chExt cx="16763222" cy="685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1246" y="2849546"/>
              <a:ext cx="16763222" cy="6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512327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1327" y="2909144"/>
            <a:ext cx="6522394" cy="6352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8111" y="2626827"/>
            <a:ext cx="9487986" cy="6838309"/>
            <a:chOff x="8308111" y="2626827"/>
            <a:chExt cx="9487986" cy="68383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08111" y="2626827"/>
              <a:ext cx="9487986" cy="683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819918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320" y="2337716"/>
            <a:ext cx="6456775" cy="77335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15433" y="3890389"/>
            <a:ext cx="9073342" cy="4513950"/>
            <a:chOff x="8515433" y="3890389"/>
            <a:chExt cx="9073342" cy="45139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5433" y="3890389"/>
              <a:ext cx="9073342" cy="4513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819918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8223" y="2724821"/>
            <a:ext cx="6384146" cy="6277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43228" y="890176"/>
            <a:ext cx="5617752" cy="8751729"/>
            <a:chOff x="10243228" y="890176"/>
            <a:chExt cx="5617752" cy="8751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3228" y="890176"/>
              <a:ext cx="5617752" cy="8751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819918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316" y="2651087"/>
            <a:ext cx="6068327" cy="67566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43228" y="890176"/>
            <a:ext cx="5617752" cy="8751729"/>
            <a:chOff x="10243228" y="890176"/>
            <a:chExt cx="5617752" cy="87517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43228" y="890176"/>
              <a:ext cx="5617752" cy="8751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222646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819918" cy="723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5316" y="2651087"/>
            <a:ext cx="5950118" cy="3530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5203" y="2468594"/>
            <a:ext cx="9973803" cy="4210842"/>
            <a:chOff x="8065203" y="2468594"/>
            <a:chExt cx="9973803" cy="42108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65203" y="2468594"/>
              <a:ext cx="9973803" cy="4210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9133494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3002584" cy="7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5794" y="2641884"/>
            <a:ext cx="6712871" cy="7255301"/>
            <a:chOff x="1745794" y="2641884"/>
            <a:chExt cx="6712871" cy="72553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5794" y="2641884"/>
              <a:ext cx="6712871" cy="72553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27343" y="2641884"/>
            <a:ext cx="6712871" cy="7255301"/>
            <a:chOff x="9027343" y="2641884"/>
            <a:chExt cx="6712871" cy="72553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7343" y="2641884"/>
              <a:ext cx="6712871" cy="7255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80676" y="32060"/>
            <a:ext cx="10742857" cy="10397015"/>
            <a:chOff x="7680676" y="3206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0676" y="3206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9133494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5794" y="2641884"/>
            <a:ext cx="6712871" cy="7249901"/>
            <a:chOff x="1745794" y="2641884"/>
            <a:chExt cx="6712871" cy="72499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5794" y="2641884"/>
              <a:ext cx="6712871" cy="72499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27343" y="2641884"/>
            <a:ext cx="6712871" cy="7249901"/>
            <a:chOff x="9027343" y="2641884"/>
            <a:chExt cx="6712871" cy="72499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7343" y="2641884"/>
              <a:ext cx="6712871" cy="724990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1986" y="1887154"/>
            <a:ext cx="3002584" cy="7234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7343" y="2641884"/>
            <a:ext cx="5934881" cy="7249901"/>
            <a:chOff x="9027343" y="2641884"/>
            <a:chExt cx="5934881" cy="72499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7343" y="2641884"/>
              <a:ext cx="5934881" cy="72499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180" y="295593"/>
            <a:ext cx="9133494" cy="1258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6" y="1887154"/>
            <a:ext cx="3342946" cy="7234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67091" y="2641884"/>
            <a:ext cx="5934881" cy="7249901"/>
            <a:chOff x="2567091" y="2641884"/>
            <a:chExt cx="5934881" cy="7249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7091" y="2641884"/>
              <a:ext cx="5934881" cy="7249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7343" y="2641884"/>
            <a:ext cx="5934881" cy="7249901"/>
            <a:chOff x="9027343" y="2641884"/>
            <a:chExt cx="5934881" cy="724990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7343" y="2641884"/>
              <a:ext cx="5934881" cy="724990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180" y="295593"/>
            <a:ext cx="9133494" cy="1258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6" y="1887154"/>
            <a:ext cx="3342946" cy="72347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67091" y="2641884"/>
            <a:ext cx="5934881" cy="7249901"/>
            <a:chOff x="2567091" y="2641884"/>
            <a:chExt cx="5934881" cy="72499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7091" y="2641884"/>
              <a:ext cx="5934881" cy="7249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3468665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3468665" cy="1249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282403" cy="742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867" y="2849546"/>
            <a:ext cx="16765981" cy="6857614"/>
            <a:chOff x="759867" y="2849546"/>
            <a:chExt cx="16765981" cy="68576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9867" y="2849546"/>
              <a:ext cx="16765981" cy="6857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4240698" cy="742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02618" y="2720647"/>
            <a:ext cx="13880479" cy="6814828"/>
            <a:chOff x="2202618" y="2720647"/>
            <a:chExt cx="13880479" cy="68148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2618" y="2720647"/>
              <a:ext cx="13880479" cy="6814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3532594" cy="742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5794" y="2468594"/>
            <a:ext cx="6523685" cy="7471213"/>
            <a:chOff x="1745794" y="2468594"/>
            <a:chExt cx="6523685" cy="747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5794" y="2468594"/>
              <a:ext cx="6523685" cy="747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0908" y="2468594"/>
            <a:ext cx="6523685" cy="7471213"/>
            <a:chOff x="8840908" y="2468594"/>
            <a:chExt cx="6523685" cy="74712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0908" y="2468594"/>
              <a:ext cx="6523685" cy="747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282403" cy="742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5794" y="2468594"/>
            <a:ext cx="6523685" cy="7471213"/>
            <a:chOff x="1745794" y="2468594"/>
            <a:chExt cx="6523685" cy="747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5794" y="2468594"/>
              <a:ext cx="6523685" cy="747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0908" y="2468594"/>
            <a:ext cx="6523685" cy="7471213"/>
            <a:chOff x="8840908" y="2468594"/>
            <a:chExt cx="6523685" cy="74712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0908" y="2468594"/>
              <a:ext cx="6523685" cy="747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282403" cy="742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81014" y="2468594"/>
            <a:ext cx="6523685" cy="7471213"/>
            <a:chOff x="5881014" y="2468594"/>
            <a:chExt cx="6523685" cy="747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1014" y="2468594"/>
              <a:ext cx="6523685" cy="747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5794" y="2450161"/>
            <a:ext cx="6523685" cy="7489646"/>
            <a:chOff x="1745794" y="2450161"/>
            <a:chExt cx="6523685" cy="7489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5794" y="2450161"/>
              <a:ext cx="6523685" cy="7489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0908" y="2468594"/>
            <a:ext cx="6523685" cy="7471213"/>
            <a:chOff x="8840908" y="2468594"/>
            <a:chExt cx="6523685" cy="74712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0908" y="2468594"/>
              <a:ext cx="6523685" cy="747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5794" y="2468594"/>
            <a:ext cx="6523685" cy="7471213"/>
            <a:chOff x="1745794" y="2468594"/>
            <a:chExt cx="6523685" cy="747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5794" y="2468594"/>
              <a:ext cx="6523685" cy="747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0908" y="2468594"/>
            <a:ext cx="6523685" cy="7471213"/>
            <a:chOff x="8840908" y="2468594"/>
            <a:chExt cx="6523685" cy="74712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0908" y="2468594"/>
              <a:ext cx="6523685" cy="747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5794" y="2468594"/>
            <a:ext cx="6523685" cy="7471213"/>
            <a:chOff x="1745794" y="2468594"/>
            <a:chExt cx="6523685" cy="747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5794" y="2468594"/>
              <a:ext cx="6523685" cy="747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0908" y="2468594"/>
            <a:ext cx="6523685" cy="7471213"/>
            <a:chOff x="8840908" y="2468594"/>
            <a:chExt cx="6523685" cy="74712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0908" y="2468594"/>
              <a:ext cx="6523685" cy="747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7361" y="2468594"/>
            <a:ext cx="6542119" cy="7471213"/>
            <a:chOff x="1727361" y="2468594"/>
            <a:chExt cx="6542119" cy="747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7361" y="2468594"/>
              <a:ext cx="6542119" cy="747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0908" y="2450161"/>
            <a:ext cx="6523685" cy="7489646"/>
            <a:chOff x="8840908" y="2450161"/>
            <a:chExt cx="6523685" cy="74896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0908" y="2450161"/>
              <a:ext cx="6523685" cy="7489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512327" cy="7234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9127" y="3160770"/>
            <a:ext cx="8456525" cy="6158814"/>
            <a:chOff x="399127" y="3160770"/>
            <a:chExt cx="8456525" cy="61588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127" y="3160770"/>
              <a:ext cx="8456525" cy="6158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7081" y="3160770"/>
            <a:ext cx="8456525" cy="6158814"/>
            <a:chOff x="9427081" y="3160770"/>
            <a:chExt cx="8456525" cy="61588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7081" y="3160770"/>
              <a:ext cx="8456525" cy="6158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819918" cy="7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45794" y="2468594"/>
            <a:ext cx="6523685" cy="7471213"/>
            <a:chOff x="1745794" y="2468594"/>
            <a:chExt cx="6523685" cy="747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5794" y="2468594"/>
              <a:ext cx="6523685" cy="74712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0908" y="2468594"/>
            <a:ext cx="6523685" cy="7471213"/>
            <a:chOff x="8840908" y="2468594"/>
            <a:chExt cx="6523685" cy="74712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0908" y="2468594"/>
              <a:ext cx="6523685" cy="747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3468665" cy="1249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173832" cy="7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4036" y="2849546"/>
            <a:ext cx="16757643" cy="6853341"/>
            <a:chOff x="764036" y="2849546"/>
            <a:chExt cx="16757643" cy="68533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036" y="2849546"/>
              <a:ext cx="16757643" cy="6853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180" y="295593"/>
            <a:ext cx="4092894" cy="12015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6" y="1887154"/>
            <a:ext cx="2819918" cy="72347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A087DA-129A-ED01-A9E4-303D3B53E0D0}"/>
              </a:ext>
            </a:extLst>
          </p:cNvPr>
          <p:cNvGrpSpPr/>
          <p:nvPr/>
        </p:nvGrpSpPr>
        <p:grpSpPr>
          <a:xfrm>
            <a:off x="11231549" y="3741303"/>
            <a:ext cx="3534422" cy="4558362"/>
            <a:chOff x="11231549" y="3741303"/>
            <a:chExt cx="3534422" cy="45583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668983" y="3741303"/>
              <a:ext cx="2839975" cy="2839975"/>
              <a:chOff x="11668983" y="3741303"/>
              <a:chExt cx="2839975" cy="2839975"/>
            </a:xfrm>
          </p:grpSpPr>
          <p:pic>
            <p:nvPicPr>
              <p:cNvPr id="11" name="Object 10">
                <a:hlinkClick r:id="rId7"/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68983" y="3741303"/>
                <a:ext cx="2839975" cy="283997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1549" y="7105824"/>
              <a:ext cx="3534422" cy="11938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166" y="3751610"/>
            <a:ext cx="8678691" cy="2375364"/>
            <a:chOff x="464166" y="3751610"/>
            <a:chExt cx="8678691" cy="23753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166" y="3751610"/>
              <a:ext cx="8678691" cy="23753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7542" y="-111300"/>
            <a:ext cx="10742857" cy="10397015"/>
            <a:chOff x="7717542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7542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180" y="295593"/>
            <a:ext cx="4904008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2" name="객체지향 프로그래밍 프로그램 실행 동영상">
            <a:hlinkClick r:id="" action="ppaction://media"/>
            <a:extLst>
              <a:ext uri="{FF2B5EF4-FFF2-40B4-BE49-F238E27FC236}">
                <a16:creationId xmlns:a16="http://schemas.microsoft.com/office/drawing/2014/main" id="{805346DD-403B-3341-FC63-5414CD06DF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32191" y="1944298"/>
            <a:ext cx="14480967" cy="7919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91275" y="-111300"/>
            <a:ext cx="10742857" cy="10397015"/>
            <a:chOff x="7791275" y="-11130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1275" y="-11130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4894484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2022" y="437564"/>
            <a:ext cx="19761362" cy="9410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2461" y="1944298"/>
            <a:ext cx="5414276" cy="8088401"/>
            <a:chOff x="1072461" y="1944298"/>
            <a:chExt cx="5414276" cy="80884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461" y="1944298"/>
              <a:ext cx="5414276" cy="8088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3468665" cy="1249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512327" cy="7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602" y="2849546"/>
            <a:ext cx="16760510" cy="6861530"/>
            <a:chOff x="762602" y="2849546"/>
            <a:chExt cx="16760510" cy="68615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602" y="2849546"/>
              <a:ext cx="16760510" cy="6861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3468665" cy="1249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986" y="1887154"/>
            <a:ext cx="2820032" cy="7213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2864293"/>
            <a:ext cx="16761905" cy="6858282"/>
            <a:chOff x="761905" y="2864293"/>
            <a:chExt cx="16761905" cy="68582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2864293"/>
              <a:ext cx="16761905" cy="68582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7015"/>
            <a:chOff x="7643809" y="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9757608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383" y="2357622"/>
            <a:ext cx="6735297" cy="12098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0290" y="6327084"/>
            <a:ext cx="7153335" cy="208564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6260" y="4376252"/>
            <a:ext cx="6971488" cy="15784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23625" y="2347050"/>
            <a:ext cx="7054650" cy="20496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23625" y="4421330"/>
            <a:ext cx="6705278" cy="16090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23625" y="6353379"/>
            <a:ext cx="6809716" cy="15995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7015"/>
            <a:chOff x="7643809" y="0"/>
            <a:chExt cx="10742857" cy="103970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70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80" y="295593"/>
            <a:ext cx="6896703" cy="1258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9127" y="1450584"/>
            <a:ext cx="1346667" cy="493714"/>
            <a:chOff x="399127" y="14505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27" y="1450584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95925" y="-908834"/>
            <a:ext cx="23277565" cy="142716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6" y="1887154"/>
            <a:ext cx="3532594" cy="7425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</Words>
  <Application>Microsoft Office PowerPoint</Application>
  <PresentationFormat>사용자 지정</PresentationFormat>
  <Paragraphs>1</Paragraphs>
  <Slides>52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준호 윤</cp:lastModifiedBy>
  <cp:revision>3</cp:revision>
  <dcterms:created xsi:type="dcterms:W3CDTF">2022-12-12T04:22:52Z</dcterms:created>
  <dcterms:modified xsi:type="dcterms:W3CDTF">2022-12-11T19:27:50Z</dcterms:modified>
</cp:coreProperties>
</file>